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257" r:id="rId3"/>
    <p:sldId id="258" r:id="rId4"/>
    <p:sldId id="259" r:id="rId5"/>
    <p:sldId id="260" r:id="rId6"/>
    <p:sldId id="271" r:id="rId7"/>
    <p:sldId id="272" r:id="rId8"/>
    <p:sldId id="262" r:id="rId9"/>
    <p:sldId id="263" r:id="rId10"/>
    <p:sldId id="264" r:id="rId11"/>
    <p:sldId id="266" r:id="rId12"/>
    <p:sldId id="265" r:id="rId13"/>
  </p:sldIdLst>
  <p:sldSz cx="12192000" cy="6858000"/>
  <p:notesSz cx="685800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91"/>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3713"/>
          </a:xfrm>
          <a:prstGeom prst="rect">
            <a:avLst/>
          </a:prstGeom>
        </p:spPr>
        <p:txBody>
          <a:bodyPr vert="horz" lIns="91440" tIns="45720" rIns="91440" bIns="45720" rtlCol="0"/>
          <a:lstStyle>
            <a:lvl1pPr algn="r">
              <a:defRPr sz="1200"/>
            </a:lvl1pPr>
          </a:lstStyle>
          <a:p>
            <a:fld id="{FD7DAA46-E90D-483E-B7C5-FE925E488F0D}" type="datetimeFigureOut">
              <a:rPr lang="en-GB" smtClean="0"/>
              <a:pPr/>
              <a:t>30/06/2025</a:t>
            </a:fld>
            <a:endParaRPr lang="en-GB"/>
          </a:p>
        </p:txBody>
      </p:sp>
      <p:sp>
        <p:nvSpPr>
          <p:cNvPr id="4" name="Footer Placeholder 3"/>
          <p:cNvSpPr>
            <a:spLocks noGrp="1"/>
          </p:cNvSpPr>
          <p:nvPr>
            <p:ph type="ftr" sz="quarter" idx="2"/>
          </p:nvPr>
        </p:nvSpPr>
        <p:spPr>
          <a:xfrm>
            <a:off x="0" y="9378950"/>
            <a:ext cx="2971800" cy="49371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378950"/>
            <a:ext cx="2971800" cy="493713"/>
          </a:xfrm>
          <a:prstGeom prst="rect">
            <a:avLst/>
          </a:prstGeom>
        </p:spPr>
        <p:txBody>
          <a:bodyPr vert="horz" lIns="91440" tIns="45720" rIns="91440" bIns="45720" rtlCol="0" anchor="b"/>
          <a:lstStyle>
            <a:lvl1pPr algn="r">
              <a:defRPr sz="1200"/>
            </a:lvl1pPr>
          </a:lstStyle>
          <a:p>
            <a:fld id="{4FB5CC7A-590C-43D5-B336-DCD919D35BFD}" type="slidenum">
              <a:rPr lang="en-GB" smtClean="0"/>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542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95427"/>
          </a:xfrm>
          <a:prstGeom prst="rect">
            <a:avLst/>
          </a:prstGeom>
        </p:spPr>
        <p:txBody>
          <a:bodyPr vert="horz" lIns="91440" tIns="45720" rIns="91440" bIns="45720" rtlCol="0"/>
          <a:lstStyle>
            <a:lvl1pPr algn="r">
              <a:defRPr sz="1200"/>
            </a:lvl1pPr>
          </a:lstStyle>
          <a:p>
            <a:fld id="{DCFBD20A-004B-49E5-91D6-9908DA212413}" type="datetimeFigureOut">
              <a:rPr lang="en-GB" smtClean="0"/>
              <a:pPr/>
              <a:t>30/06/2025</a:t>
            </a:fld>
            <a:endParaRPr lang="en-GB"/>
          </a:p>
        </p:txBody>
      </p:sp>
      <p:sp>
        <p:nvSpPr>
          <p:cNvPr id="4" name="Slide Image Placeholder 3"/>
          <p:cNvSpPr>
            <a:spLocks noGrp="1" noRot="1" noChangeAspect="1"/>
          </p:cNvSpPr>
          <p:nvPr>
            <p:ph type="sldImg" idx="2"/>
          </p:nvPr>
        </p:nvSpPr>
        <p:spPr>
          <a:xfrm>
            <a:off x="466725" y="1233488"/>
            <a:ext cx="5924550" cy="3333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751983"/>
            <a:ext cx="5486400" cy="388798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8824"/>
            <a:ext cx="2971800" cy="4954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9378824"/>
            <a:ext cx="2971800" cy="495426"/>
          </a:xfrm>
          <a:prstGeom prst="rect">
            <a:avLst/>
          </a:prstGeom>
        </p:spPr>
        <p:txBody>
          <a:bodyPr vert="horz" lIns="91440" tIns="45720" rIns="91440" bIns="45720" rtlCol="0" anchor="b"/>
          <a:lstStyle>
            <a:lvl1pPr algn="r">
              <a:defRPr sz="1200"/>
            </a:lvl1pPr>
          </a:lstStyle>
          <a:p>
            <a:fld id="{C5043E1C-DA68-4001-91FE-A504BDDC9395}" type="slidenum">
              <a:rPr lang="en-GB" smtClean="0"/>
              <a:pPr/>
              <a:t>‹#›</a:t>
            </a:fld>
            <a:endParaRPr lang="en-GB"/>
          </a:p>
        </p:txBody>
      </p:sp>
    </p:spTree>
    <p:extLst>
      <p:ext uri="{BB962C8B-B14F-4D97-AF65-F5344CB8AC3E}">
        <p14:creationId xmlns="" xmlns:p14="http://schemas.microsoft.com/office/powerpoint/2010/main" val="1956717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5043E1C-DA68-4001-91FE-A504BDDC9395}" type="slidenum">
              <a:rPr lang="en-GB" smtClean="0"/>
              <a:pPr/>
              <a:t>8</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043E1C-DA68-4001-91FE-A504BDDC9395}" type="slidenum">
              <a:rPr lang="en-GB" smtClean="0"/>
              <a:pPr/>
              <a:t>12</a:t>
            </a:fld>
            <a:endParaRPr lang="en-GB"/>
          </a:p>
        </p:txBody>
      </p:sp>
    </p:spTree>
    <p:extLst>
      <p:ext uri="{BB962C8B-B14F-4D97-AF65-F5344CB8AC3E}">
        <p14:creationId xmlns="" xmlns:p14="http://schemas.microsoft.com/office/powerpoint/2010/main" val="1847349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4F8DCE6-1F20-6DA4-1C07-E0EA2C3271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CDDF5D94-98A2-9AB7-5A6F-4DEE979FF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D5E447BF-4B03-9D66-3421-061DC5A0AF90}"/>
              </a:ext>
            </a:extLst>
          </p:cNvPr>
          <p:cNvSpPr>
            <a:spLocks noGrp="1"/>
          </p:cNvSpPr>
          <p:nvPr>
            <p:ph type="dt" sz="half" idx="10"/>
          </p:nvPr>
        </p:nvSpPr>
        <p:spPr/>
        <p:txBody>
          <a:bodyPr/>
          <a:lstStyle/>
          <a:p>
            <a:fld id="{5B52907B-4413-420C-BBAE-4DE75E32A248}" type="datetimeFigureOut">
              <a:rPr lang="en-GB" smtClean="0"/>
              <a:pPr/>
              <a:t>30/06/2025</a:t>
            </a:fld>
            <a:endParaRPr lang="en-GB"/>
          </a:p>
        </p:txBody>
      </p:sp>
      <p:sp>
        <p:nvSpPr>
          <p:cNvPr id="5" name="Footer Placeholder 4">
            <a:extLst>
              <a:ext uri="{FF2B5EF4-FFF2-40B4-BE49-F238E27FC236}">
                <a16:creationId xmlns="" xmlns:a16="http://schemas.microsoft.com/office/drawing/2014/main" id="{E321E5F4-AD53-74C6-5CA8-1C411FB424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F868DAB1-6098-1346-2FFF-26C79259B44C}"/>
              </a:ext>
            </a:extLst>
          </p:cNvPr>
          <p:cNvSpPr>
            <a:spLocks noGrp="1"/>
          </p:cNvSpPr>
          <p:nvPr>
            <p:ph type="sldNum" sz="quarter" idx="12"/>
          </p:nvPr>
        </p:nvSpPr>
        <p:spPr/>
        <p:txBody>
          <a:body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4290685225"/>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B0C979D-D149-6C5D-30AB-96973A87EF9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FB6E57C1-9B68-4F7B-0F6A-B174C7CE1B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B0A61441-E1FE-7120-72F5-B8D7EDB9C1FA}"/>
              </a:ext>
            </a:extLst>
          </p:cNvPr>
          <p:cNvSpPr>
            <a:spLocks noGrp="1"/>
          </p:cNvSpPr>
          <p:nvPr>
            <p:ph type="dt" sz="half" idx="10"/>
          </p:nvPr>
        </p:nvSpPr>
        <p:spPr/>
        <p:txBody>
          <a:bodyPr/>
          <a:lstStyle/>
          <a:p>
            <a:fld id="{5B52907B-4413-420C-BBAE-4DE75E32A248}" type="datetimeFigureOut">
              <a:rPr lang="en-GB" smtClean="0"/>
              <a:pPr/>
              <a:t>30/06/2025</a:t>
            </a:fld>
            <a:endParaRPr lang="en-GB"/>
          </a:p>
        </p:txBody>
      </p:sp>
      <p:sp>
        <p:nvSpPr>
          <p:cNvPr id="5" name="Footer Placeholder 4">
            <a:extLst>
              <a:ext uri="{FF2B5EF4-FFF2-40B4-BE49-F238E27FC236}">
                <a16:creationId xmlns="" xmlns:a16="http://schemas.microsoft.com/office/drawing/2014/main" id="{0DF2A01A-2477-C64A-C6E8-4C807250F5D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FBF778A-9AD4-8402-1779-347BA11FADF7}"/>
              </a:ext>
            </a:extLst>
          </p:cNvPr>
          <p:cNvSpPr>
            <a:spLocks noGrp="1"/>
          </p:cNvSpPr>
          <p:nvPr>
            <p:ph type="sldNum" sz="quarter" idx="12"/>
          </p:nvPr>
        </p:nvSpPr>
        <p:spPr/>
        <p:txBody>
          <a:body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2778982960"/>
      </p:ext>
    </p:extLst>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38F56CD0-352A-79FD-5697-4B475B6F4ED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1562CE18-42B7-DA5C-F65D-AAA00637B0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0FBF7A47-AC33-E45C-9126-C5301C45A1F7}"/>
              </a:ext>
            </a:extLst>
          </p:cNvPr>
          <p:cNvSpPr>
            <a:spLocks noGrp="1"/>
          </p:cNvSpPr>
          <p:nvPr>
            <p:ph type="dt" sz="half" idx="10"/>
          </p:nvPr>
        </p:nvSpPr>
        <p:spPr/>
        <p:txBody>
          <a:bodyPr/>
          <a:lstStyle/>
          <a:p>
            <a:fld id="{5B52907B-4413-420C-BBAE-4DE75E32A248}" type="datetimeFigureOut">
              <a:rPr lang="en-GB" smtClean="0"/>
              <a:pPr/>
              <a:t>30/06/2025</a:t>
            </a:fld>
            <a:endParaRPr lang="en-GB"/>
          </a:p>
        </p:txBody>
      </p:sp>
      <p:sp>
        <p:nvSpPr>
          <p:cNvPr id="5" name="Footer Placeholder 4">
            <a:extLst>
              <a:ext uri="{FF2B5EF4-FFF2-40B4-BE49-F238E27FC236}">
                <a16:creationId xmlns="" xmlns:a16="http://schemas.microsoft.com/office/drawing/2014/main" id="{080E160D-CDEE-35C8-61BD-5C7CBECC803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ECD9C8F-1167-6B93-BE50-DC957343DD91}"/>
              </a:ext>
            </a:extLst>
          </p:cNvPr>
          <p:cNvSpPr>
            <a:spLocks noGrp="1"/>
          </p:cNvSpPr>
          <p:nvPr>
            <p:ph type="sldNum" sz="quarter" idx="12"/>
          </p:nvPr>
        </p:nvSpPr>
        <p:spPr/>
        <p:txBody>
          <a:body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1839351276"/>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592A987-E408-459B-FBA1-053A3FD76B7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67717F72-13B7-3028-8E52-9DBBF16237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0D7541BE-31B8-FBFD-B59D-4B0EDF797128}"/>
              </a:ext>
            </a:extLst>
          </p:cNvPr>
          <p:cNvSpPr>
            <a:spLocks noGrp="1"/>
          </p:cNvSpPr>
          <p:nvPr>
            <p:ph type="dt" sz="half" idx="10"/>
          </p:nvPr>
        </p:nvSpPr>
        <p:spPr/>
        <p:txBody>
          <a:bodyPr/>
          <a:lstStyle/>
          <a:p>
            <a:fld id="{5B52907B-4413-420C-BBAE-4DE75E32A248}" type="datetimeFigureOut">
              <a:rPr lang="en-GB" smtClean="0"/>
              <a:pPr/>
              <a:t>30/06/2025</a:t>
            </a:fld>
            <a:endParaRPr lang="en-GB"/>
          </a:p>
        </p:txBody>
      </p:sp>
      <p:sp>
        <p:nvSpPr>
          <p:cNvPr id="5" name="Footer Placeholder 4">
            <a:extLst>
              <a:ext uri="{FF2B5EF4-FFF2-40B4-BE49-F238E27FC236}">
                <a16:creationId xmlns="" xmlns:a16="http://schemas.microsoft.com/office/drawing/2014/main" id="{2285E0CC-41E7-5076-BB0C-ED39978F7C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F994D8D7-E5A6-32D4-8DA3-967AF0BB63DE}"/>
              </a:ext>
            </a:extLst>
          </p:cNvPr>
          <p:cNvSpPr>
            <a:spLocks noGrp="1"/>
          </p:cNvSpPr>
          <p:nvPr>
            <p:ph type="sldNum" sz="quarter" idx="12"/>
          </p:nvPr>
        </p:nvSpPr>
        <p:spPr/>
        <p:txBody>
          <a:body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3294705037"/>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48D114-A3E8-F82F-85E6-E739127852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EC35C1EA-2705-4582-C787-23C36DD2C7D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AE2756D0-F7E1-354E-5E1A-E80C34AF8C06}"/>
              </a:ext>
            </a:extLst>
          </p:cNvPr>
          <p:cNvSpPr>
            <a:spLocks noGrp="1"/>
          </p:cNvSpPr>
          <p:nvPr>
            <p:ph type="dt" sz="half" idx="10"/>
          </p:nvPr>
        </p:nvSpPr>
        <p:spPr/>
        <p:txBody>
          <a:bodyPr/>
          <a:lstStyle/>
          <a:p>
            <a:fld id="{5B52907B-4413-420C-BBAE-4DE75E32A248}" type="datetimeFigureOut">
              <a:rPr lang="en-GB" smtClean="0"/>
              <a:pPr/>
              <a:t>30/06/2025</a:t>
            </a:fld>
            <a:endParaRPr lang="en-GB"/>
          </a:p>
        </p:txBody>
      </p:sp>
      <p:sp>
        <p:nvSpPr>
          <p:cNvPr id="5" name="Footer Placeholder 4">
            <a:extLst>
              <a:ext uri="{FF2B5EF4-FFF2-40B4-BE49-F238E27FC236}">
                <a16:creationId xmlns="" xmlns:a16="http://schemas.microsoft.com/office/drawing/2014/main" id="{B8C01B82-1052-F3C0-14FE-7BBE799FAC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DF6019A9-9579-C821-7126-1E33CC2B7A88}"/>
              </a:ext>
            </a:extLst>
          </p:cNvPr>
          <p:cNvSpPr>
            <a:spLocks noGrp="1"/>
          </p:cNvSpPr>
          <p:nvPr>
            <p:ph type="sldNum" sz="quarter" idx="12"/>
          </p:nvPr>
        </p:nvSpPr>
        <p:spPr/>
        <p:txBody>
          <a:body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188508337"/>
      </p:ext>
    </p:extLst>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6EFA71-200E-B42C-3605-99D614431C2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E2D2B5DD-BDEC-7F85-25C4-33B8B460C5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63C1B59D-1D63-EF39-9A17-1937CBD4B5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B67A6C34-40B7-333F-BA47-418848B1450A}"/>
              </a:ext>
            </a:extLst>
          </p:cNvPr>
          <p:cNvSpPr>
            <a:spLocks noGrp="1"/>
          </p:cNvSpPr>
          <p:nvPr>
            <p:ph type="dt" sz="half" idx="10"/>
          </p:nvPr>
        </p:nvSpPr>
        <p:spPr/>
        <p:txBody>
          <a:bodyPr/>
          <a:lstStyle/>
          <a:p>
            <a:fld id="{5B52907B-4413-420C-BBAE-4DE75E32A248}" type="datetimeFigureOut">
              <a:rPr lang="en-GB" smtClean="0"/>
              <a:pPr/>
              <a:t>30/06/2025</a:t>
            </a:fld>
            <a:endParaRPr lang="en-GB"/>
          </a:p>
        </p:txBody>
      </p:sp>
      <p:sp>
        <p:nvSpPr>
          <p:cNvPr id="6" name="Footer Placeholder 5">
            <a:extLst>
              <a:ext uri="{FF2B5EF4-FFF2-40B4-BE49-F238E27FC236}">
                <a16:creationId xmlns="" xmlns:a16="http://schemas.microsoft.com/office/drawing/2014/main" id="{BD07B023-4B6D-1B41-F067-560505D212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593A5982-23C0-6E0C-5916-04990A345ED7}"/>
              </a:ext>
            </a:extLst>
          </p:cNvPr>
          <p:cNvSpPr>
            <a:spLocks noGrp="1"/>
          </p:cNvSpPr>
          <p:nvPr>
            <p:ph type="sldNum" sz="quarter" idx="12"/>
          </p:nvPr>
        </p:nvSpPr>
        <p:spPr/>
        <p:txBody>
          <a:body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2878338053"/>
      </p:ext>
    </p:extLst>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FC1076-D317-95AC-9E55-C7A24AA3D82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9BFFFA57-EFDA-3245-4845-4DE921B19A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6F4CB495-7887-EF46-53B9-BD78FBCC1E7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DF996394-CFB2-5613-8F60-2C7E8D931C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F5AD252B-FD25-EA47-BB3C-878E311E24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6381C06A-A943-5506-74AF-C4AC9A212D67}"/>
              </a:ext>
            </a:extLst>
          </p:cNvPr>
          <p:cNvSpPr>
            <a:spLocks noGrp="1"/>
          </p:cNvSpPr>
          <p:nvPr>
            <p:ph type="dt" sz="half" idx="10"/>
          </p:nvPr>
        </p:nvSpPr>
        <p:spPr/>
        <p:txBody>
          <a:bodyPr/>
          <a:lstStyle/>
          <a:p>
            <a:fld id="{5B52907B-4413-420C-BBAE-4DE75E32A248}" type="datetimeFigureOut">
              <a:rPr lang="en-GB" smtClean="0"/>
              <a:pPr/>
              <a:t>30/06/2025</a:t>
            </a:fld>
            <a:endParaRPr lang="en-GB"/>
          </a:p>
        </p:txBody>
      </p:sp>
      <p:sp>
        <p:nvSpPr>
          <p:cNvPr id="8" name="Footer Placeholder 7">
            <a:extLst>
              <a:ext uri="{FF2B5EF4-FFF2-40B4-BE49-F238E27FC236}">
                <a16:creationId xmlns="" xmlns:a16="http://schemas.microsoft.com/office/drawing/2014/main" id="{F7BDAA99-72C9-64B6-A316-9BFAE70E27F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2A707A49-1F1F-AF8B-383C-2AA4AD775474}"/>
              </a:ext>
            </a:extLst>
          </p:cNvPr>
          <p:cNvSpPr>
            <a:spLocks noGrp="1"/>
          </p:cNvSpPr>
          <p:nvPr>
            <p:ph type="sldNum" sz="quarter" idx="12"/>
          </p:nvPr>
        </p:nvSpPr>
        <p:spPr/>
        <p:txBody>
          <a:body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1354739078"/>
      </p:ext>
    </p:extLst>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A6668D-FCFC-34A6-049B-AECDF77A6B1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EF32369E-A175-9A13-7325-3B616232B6E7}"/>
              </a:ext>
            </a:extLst>
          </p:cNvPr>
          <p:cNvSpPr>
            <a:spLocks noGrp="1"/>
          </p:cNvSpPr>
          <p:nvPr>
            <p:ph type="dt" sz="half" idx="10"/>
          </p:nvPr>
        </p:nvSpPr>
        <p:spPr/>
        <p:txBody>
          <a:bodyPr/>
          <a:lstStyle/>
          <a:p>
            <a:fld id="{5B52907B-4413-420C-BBAE-4DE75E32A248}" type="datetimeFigureOut">
              <a:rPr lang="en-GB" smtClean="0"/>
              <a:pPr/>
              <a:t>30/06/2025</a:t>
            </a:fld>
            <a:endParaRPr lang="en-GB"/>
          </a:p>
        </p:txBody>
      </p:sp>
      <p:sp>
        <p:nvSpPr>
          <p:cNvPr id="4" name="Footer Placeholder 3">
            <a:extLst>
              <a:ext uri="{FF2B5EF4-FFF2-40B4-BE49-F238E27FC236}">
                <a16:creationId xmlns="" xmlns:a16="http://schemas.microsoft.com/office/drawing/2014/main" id="{C8471629-06C2-C864-384E-F3CD23E9CDB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311CEEEA-DD89-4CC1-6131-88C362E7E0BE}"/>
              </a:ext>
            </a:extLst>
          </p:cNvPr>
          <p:cNvSpPr>
            <a:spLocks noGrp="1"/>
          </p:cNvSpPr>
          <p:nvPr>
            <p:ph type="sldNum" sz="quarter" idx="12"/>
          </p:nvPr>
        </p:nvSpPr>
        <p:spPr/>
        <p:txBody>
          <a:body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3533261785"/>
      </p:ext>
    </p:extLst>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C927C997-00E5-AA5B-5029-DE6B8AE8026E}"/>
              </a:ext>
            </a:extLst>
          </p:cNvPr>
          <p:cNvSpPr>
            <a:spLocks noGrp="1"/>
          </p:cNvSpPr>
          <p:nvPr>
            <p:ph type="dt" sz="half" idx="10"/>
          </p:nvPr>
        </p:nvSpPr>
        <p:spPr/>
        <p:txBody>
          <a:bodyPr/>
          <a:lstStyle/>
          <a:p>
            <a:fld id="{5B52907B-4413-420C-BBAE-4DE75E32A248}" type="datetimeFigureOut">
              <a:rPr lang="en-GB" smtClean="0"/>
              <a:pPr/>
              <a:t>30/06/2025</a:t>
            </a:fld>
            <a:endParaRPr lang="en-GB"/>
          </a:p>
        </p:txBody>
      </p:sp>
      <p:sp>
        <p:nvSpPr>
          <p:cNvPr id="3" name="Footer Placeholder 2">
            <a:extLst>
              <a:ext uri="{FF2B5EF4-FFF2-40B4-BE49-F238E27FC236}">
                <a16:creationId xmlns="" xmlns:a16="http://schemas.microsoft.com/office/drawing/2014/main" id="{D4634E92-A27C-AC23-5F0A-0D7F4A8507E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A8D7280B-7A1B-40BE-847B-47BF398C1488}"/>
              </a:ext>
            </a:extLst>
          </p:cNvPr>
          <p:cNvSpPr>
            <a:spLocks noGrp="1"/>
          </p:cNvSpPr>
          <p:nvPr>
            <p:ph type="sldNum" sz="quarter" idx="12"/>
          </p:nvPr>
        </p:nvSpPr>
        <p:spPr/>
        <p:txBody>
          <a:body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3950713750"/>
      </p:ext>
    </p:extLst>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73D7DA-1278-A6B2-743C-9322670102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D8695767-4951-0ECA-CCFD-3BA3458FE2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4C0839D4-8768-DF53-C560-18662327AD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5614CC3-9B2D-2D17-066A-1C9D8B521CBD}"/>
              </a:ext>
            </a:extLst>
          </p:cNvPr>
          <p:cNvSpPr>
            <a:spLocks noGrp="1"/>
          </p:cNvSpPr>
          <p:nvPr>
            <p:ph type="dt" sz="half" idx="10"/>
          </p:nvPr>
        </p:nvSpPr>
        <p:spPr/>
        <p:txBody>
          <a:bodyPr/>
          <a:lstStyle/>
          <a:p>
            <a:fld id="{5B52907B-4413-420C-BBAE-4DE75E32A248}" type="datetimeFigureOut">
              <a:rPr lang="en-GB" smtClean="0"/>
              <a:pPr/>
              <a:t>30/06/2025</a:t>
            </a:fld>
            <a:endParaRPr lang="en-GB"/>
          </a:p>
        </p:txBody>
      </p:sp>
      <p:sp>
        <p:nvSpPr>
          <p:cNvPr id="6" name="Footer Placeholder 5">
            <a:extLst>
              <a:ext uri="{FF2B5EF4-FFF2-40B4-BE49-F238E27FC236}">
                <a16:creationId xmlns="" xmlns:a16="http://schemas.microsoft.com/office/drawing/2014/main" id="{0FF0FECF-AE97-DF67-8254-C3F4E28591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C0BDDAD0-D079-FAD3-F927-0ADEABA40589}"/>
              </a:ext>
            </a:extLst>
          </p:cNvPr>
          <p:cNvSpPr>
            <a:spLocks noGrp="1"/>
          </p:cNvSpPr>
          <p:nvPr>
            <p:ph type="sldNum" sz="quarter" idx="12"/>
          </p:nvPr>
        </p:nvSpPr>
        <p:spPr/>
        <p:txBody>
          <a:body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2052112973"/>
      </p:ext>
    </p:extLst>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73070FD-4086-F5D7-5302-14B69C0D67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BD09F853-D9DB-C4C4-8A63-6727B0014E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16679373-F073-0102-55EE-025911CED5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82B6F382-882B-782D-6CC8-9CF18C7EE998}"/>
              </a:ext>
            </a:extLst>
          </p:cNvPr>
          <p:cNvSpPr>
            <a:spLocks noGrp="1"/>
          </p:cNvSpPr>
          <p:nvPr>
            <p:ph type="dt" sz="half" idx="10"/>
          </p:nvPr>
        </p:nvSpPr>
        <p:spPr/>
        <p:txBody>
          <a:bodyPr/>
          <a:lstStyle/>
          <a:p>
            <a:fld id="{5B52907B-4413-420C-BBAE-4DE75E32A248}" type="datetimeFigureOut">
              <a:rPr lang="en-GB" smtClean="0"/>
              <a:pPr/>
              <a:t>30/06/2025</a:t>
            </a:fld>
            <a:endParaRPr lang="en-GB"/>
          </a:p>
        </p:txBody>
      </p:sp>
      <p:sp>
        <p:nvSpPr>
          <p:cNvPr id="6" name="Footer Placeholder 5">
            <a:extLst>
              <a:ext uri="{FF2B5EF4-FFF2-40B4-BE49-F238E27FC236}">
                <a16:creationId xmlns="" xmlns:a16="http://schemas.microsoft.com/office/drawing/2014/main" id="{AE23F4DB-8404-85FE-EB96-8D98CB4B40F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E1E6E3FE-D0B6-FE63-7A90-AD03E467BE98}"/>
              </a:ext>
            </a:extLst>
          </p:cNvPr>
          <p:cNvSpPr>
            <a:spLocks noGrp="1"/>
          </p:cNvSpPr>
          <p:nvPr>
            <p:ph type="sldNum" sz="quarter" idx="12"/>
          </p:nvPr>
        </p:nvSpPr>
        <p:spPr/>
        <p:txBody>
          <a:body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1083094630"/>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89DB7D17-5C52-BA83-1660-F8B20D0AE5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1397608F-DD02-D471-61E2-D7E79A86D6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0DF9CFC4-9C1A-53E5-29A8-9DE0FBB07CC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B52907B-4413-420C-BBAE-4DE75E32A248}" type="datetimeFigureOut">
              <a:rPr lang="en-GB" smtClean="0"/>
              <a:pPr/>
              <a:t>30/06/2025</a:t>
            </a:fld>
            <a:endParaRPr lang="en-GB"/>
          </a:p>
        </p:txBody>
      </p:sp>
      <p:sp>
        <p:nvSpPr>
          <p:cNvPr id="5" name="Footer Placeholder 4">
            <a:extLst>
              <a:ext uri="{FF2B5EF4-FFF2-40B4-BE49-F238E27FC236}">
                <a16:creationId xmlns="" xmlns:a16="http://schemas.microsoft.com/office/drawing/2014/main" id="{48B8384D-6252-641E-417D-A0553F9E5F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 xmlns:a16="http://schemas.microsoft.com/office/drawing/2014/main" id="{5D7D1894-02B3-2049-AFCC-BF0F68A25F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904A928-52D1-4CF1-922F-4C330F6835F9}" type="slidenum">
              <a:rPr lang="en-GB" smtClean="0"/>
              <a:pPr/>
              <a:t>‹#›</a:t>
            </a:fld>
            <a:endParaRPr lang="en-GB"/>
          </a:p>
        </p:txBody>
      </p:sp>
    </p:spTree>
    <p:extLst>
      <p:ext uri="{BB962C8B-B14F-4D97-AF65-F5344CB8AC3E}">
        <p14:creationId xmlns="" xmlns:p14="http://schemas.microsoft.com/office/powerpoint/2010/main" val="1369988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ollage of portraits of people&#10;&#10;AI-generated content may be incorrect.">
            <a:extLst>
              <a:ext uri="{FF2B5EF4-FFF2-40B4-BE49-F238E27FC236}">
                <a16:creationId xmlns="" xmlns:a16="http://schemas.microsoft.com/office/drawing/2014/main" id="{BF382AD1-098F-7D2E-FF10-2225CB89A023}"/>
              </a:ext>
            </a:extLst>
          </p:cNvPr>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95858" y="1088136"/>
            <a:ext cx="4681728" cy="4681728"/>
          </a:xfrm>
          <a:prstGeom prst="rect">
            <a:avLst/>
          </a:prstGeom>
        </p:spPr>
      </p:pic>
      <p:sp>
        <p:nvSpPr>
          <p:cNvPr id="2" name="Title 1">
            <a:extLst>
              <a:ext uri="{FF2B5EF4-FFF2-40B4-BE49-F238E27FC236}">
                <a16:creationId xmlns="" xmlns:a16="http://schemas.microsoft.com/office/drawing/2014/main" id="{38720394-A57E-28A9-BEBF-F88D70CB4133}"/>
              </a:ext>
            </a:extLst>
          </p:cNvPr>
          <p:cNvSpPr>
            <a:spLocks noGrp="1"/>
          </p:cNvSpPr>
          <p:nvPr>
            <p:ph type="ctrTitle"/>
          </p:nvPr>
        </p:nvSpPr>
        <p:spPr>
          <a:xfrm>
            <a:off x="5515896" y="658762"/>
            <a:ext cx="5152103" cy="2851202"/>
          </a:xfrm>
        </p:spPr>
        <p:txBody>
          <a:bodyPr>
            <a:normAutofit/>
          </a:bodyPr>
          <a:lstStyle/>
          <a:p>
            <a:r>
              <a:rPr lang="en-GB" dirty="0"/>
              <a:t>GROWING A HEALTHY CHURCH</a:t>
            </a:r>
          </a:p>
        </p:txBody>
      </p:sp>
      <p:sp>
        <p:nvSpPr>
          <p:cNvPr id="3" name="Subtitle 2">
            <a:extLst>
              <a:ext uri="{FF2B5EF4-FFF2-40B4-BE49-F238E27FC236}">
                <a16:creationId xmlns="" xmlns:a16="http://schemas.microsoft.com/office/drawing/2014/main" id="{2C322164-3F15-2271-436F-DA571943ADA8}"/>
              </a:ext>
            </a:extLst>
          </p:cNvPr>
          <p:cNvSpPr>
            <a:spLocks noGrp="1"/>
          </p:cNvSpPr>
          <p:nvPr>
            <p:ph type="subTitle" idx="1"/>
          </p:nvPr>
        </p:nvSpPr>
        <p:spPr>
          <a:xfrm>
            <a:off x="5191432" y="3932902"/>
            <a:ext cx="5476568" cy="1836961"/>
          </a:xfrm>
        </p:spPr>
        <p:txBody>
          <a:bodyPr/>
          <a:lstStyle/>
          <a:p>
            <a:r>
              <a:rPr lang="en-GB" sz="3600" dirty="0">
                <a:solidFill>
                  <a:srgbClr val="FF0000"/>
                </a:solidFill>
              </a:rPr>
              <a:t>Healthy in Her </a:t>
            </a:r>
            <a:r>
              <a:rPr lang="en-GB" sz="3600" dirty="0" smtClean="0">
                <a:solidFill>
                  <a:srgbClr val="FF0000"/>
                </a:solidFill>
              </a:rPr>
              <a:t>Fellowship</a:t>
            </a:r>
            <a:endParaRPr lang="en-GB" sz="3600" dirty="0">
              <a:solidFill>
                <a:srgbClr val="FF0000"/>
              </a:solidFill>
            </a:endParaRPr>
          </a:p>
          <a:p>
            <a:endParaRPr lang="en-GB" dirty="0">
              <a:solidFill>
                <a:srgbClr val="FF0000"/>
              </a:solidFill>
            </a:endParaRPr>
          </a:p>
          <a:p>
            <a:r>
              <a:rPr lang="en-GB" sz="3200" dirty="0" smtClean="0">
                <a:solidFill>
                  <a:srgbClr val="FF0000"/>
                </a:solidFill>
              </a:rPr>
              <a:t>Acts 2:42-47</a:t>
            </a:r>
            <a:endParaRPr lang="en-GB" sz="3200" dirty="0">
              <a:solidFill>
                <a:srgbClr val="FF0000"/>
              </a:solidFill>
            </a:endParaRPr>
          </a:p>
        </p:txBody>
      </p:sp>
    </p:spTree>
    <p:extLst>
      <p:ext uri="{BB962C8B-B14F-4D97-AF65-F5344CB8AC3E}">
        <p14:creationId xmlns="" xmlns:p14="http://schemas.microsoft.com/office/powerpoint/2010/main" val="1548103388"/>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35933DF-362C-2A27-3DF8-A7E34F5724EB}"/>
              </a:ext>
            </a:extLst>
          </p:cNvPr>
          <p:cNvSpPr>
            <a:spLocks noGrp="1"/>
          </p:cNvSpPr>
          <p:nvPr>
            <p:ph type="title"/>
          </p:nvPr>
        </p:nvSpPr>
        <p:spPr/>
        <p:txBody>
          <a:bodyPr>
            <a:normAutofit/>
          </a:bodyPr>
          <a:lstStyle/>
          <a:p>
            <a:r>
              <a:rPr lang="en-GB" sz="4800" dirty="0" smtClean="0">
                <a:solidFill>
                  <a:srgbClr val="C00000"/>
                </a:solidFill>
              </a:rPr>
              <a:t>PRAY FOR EACH OTHER</a:t>
            </a:r>
            <a:endParaRPr lang="en-GB" sz="4800" dirty="0">
              <a:solidFill>
                <a:srgbClr val="C00000"/>
              </a:solidFill>
            </a:endParaRPr>
          </a:p>
        </p:txBody>
      </p:sp>
      <p:sp>
        <p:nvSpPr>
          <p:cNvPr id="5" name="Content Placeholder 4">
            <a:extLst>
              <a:ext uri="{FF2B5EF4-FFF2-40B4-BE49-F238E27FC236}">
                <a16:creationId xmlns="" xmlns:a16="http://schemas.microsoft.com/office/drawing/2014/main" id="{4CAF4634-B20C-C81D-B0C8-464540D9212F}"/>
              </a:ext>
            </a:extLst>
          </p:cNvPr>
          <p:cNvSpPr>
            <a:spLocks noGrp="1"/>
          </p:cNvSpPr>
          <p:nvPr>
            <p:ph sz="half" idx="1"/>
          </p:nvPr>
        </p:nvSpPr>
        <p:spPr>
          <a:xfrm>
            <a:off x="432619" y="1779639"/>
            <a:ext cx="5587181" cy="4837470"/>
          </a:xfrm>
        </p:spPr>
        <p:txBody>
          <a:bodyPr>
            <a:normAutofit lnSpcReduction="10000"/>
          </a:bodyPr>
          <a:lstStyle/>
          <a:p>
            <a:pPr>
              <a:buNone/>
            </a:pPr>
            <a:r>
              <a:rPr lang="en-GB" b="1" i="1" dirty="0" smtClean="0">
                <a:solidFill>
                  <a:srgbClr val="FF0000"/>
                </a:solidFill>
                <a:latin typeface="Comic Sans MS" pitchFamily="66" charset="0"/>
              </a:rPr>
              <a:t>	“pray for each other … The earnest prayer of a righteous person has great power and produces wonderful results.“</a:t>
            </a:r>
          </a:p>
          <a:p>
            <a:pPr>
              <a:buNone/>
            </a:pPr>
            <a:r>
              <a:rPr lang="en-GB" b="1" i="1" dirty="0" smtClean="0">
                <a:solidFill>
                  <a:srgbClr val="FF0000"/>
                </a:solidFill>
                <a:latin typeface="Comic Sans MS" pitchFamily="66" charset="0"/>
              </a:rPr>
              <a:t>		</a:t>
            </a:r>
            <a:r>
              <a:rPr lang="en-GB" b="1" dirty="0" smtClean="0">
                <a:solidFill>
                  <a:srgbClr val="FF0000"/>
                </a:solidFill>
                <a:latin typeface="Comic Sans MS" pitchFamily="66" charset="0"/>
              </a:rPr>
              <a:t>(Jas.5:16)</a:t>
            </a:r>
          </a:p>
          <a:p>
            <a:endParaRPr lang="en-GB" b="1" i="1" dirty="0" smtClean="0">
              <a:solidFill>
                <a:srgbClr val="FF0000"/>
              </a:solidFill>
              <a:latin typeface="Comic Sans MS" pitchFamily="66" charset="0"/>
            </a:endParaRPr>
          </a:p>
          <a:p>
            <a:pPr>
              <a:buNone/>
            </a:pPr>
            <a:r>
              <a:rPr lang="en-GB" b="1" i="1" dirty="0" smtClean="0">
                <a:solidFill>
                  <a:srgbClr val="FF0000"/>
                </a:solidFill>
                <a:latin typeface="Comic Sans MS" pitchFamily="66" charset="0"/>
              </a:rPr>
              <a:t>	"you are helping us by praying for us“  </a:t>
            </a:r>
            <a:r>
              <a:rPr lang="en-GB" b="1" dirty="0" smtClean="0">
                <a:solidFill>
                  <a:srgbClr val="FF0000"/>
                </a:solidFill>
                <a:latin typeface="Comic Sans MS" pitchFamily="66" charset="0"/>
              </a:rPr>
              <a:t>(2 Cor.1:11)</a:t>
            </a:r>
          </a:p>
          <a:p>
            <a:endParaRPr lang="en-GB" b="1" dirty="0" smtClean="0">
              <a:solidFill>
                <a:srgbClr val="FF0000"/>
              </a:solidFill>
              <a:latin typeface="Comic Sans MS" pitchFamily="66" charset="0"/>
            </a:endParaRPr>
          </a:p>
          <a:p>
            <a:pPr>
              <a:buNone/>
            </a:pPr>
            <a:r>
              <a:rPr lang="en-GB" b="1" i="1" dirty="0" smtClean="0">
                <a:solidFill>
                  <a:srgbClr val="FF0000"/>
                </a:solidFill>
                <a:latin typeface="Comic Sans MS" pitchFamily="66" charset="0"/>
              </a:rPr>
              <a:t>	"we keep on praying for you“</a:t>
            </a:r>
          </a:p>
          <a:p>
            <a:pPr>
              <a:buNone/>
            </a:pPr>
            <a:r>
              <a:rPr lang="en-GB" b="1" i="1" dirty="0" smtClean="0">
                <a:solidFill>
                  <a:srgbClr val="FF0000"/>
                </a:solidFill>
                <a:latin typeface="Comic Sans MS" pitchFamily="66" charset="0"/>
              </a:rPr>
              <a:t>	</a:t>
            </a:r>
            <a:r>
              <a:rPr lang="en-GB" b="1" dirty="0" smtClean="0">
                <a:solidFill>
                  <a:srgbClr val="FF0000"/>
                </a:solidFill>
                <a:latin typeface="Comic Sans MS" pitchFamily="66" charset="0"/>
              </a:rPr>
              <a:t>(2 Thess.1:11) </a:t>
            </a:r>
            <a:endParaRPr lang="en-GB" b="1" dirty="0">
              <a:solidFill>
                <a:srgbClr val="FF0000"/>
              </a:solidFill>
              <a:latin typeface="Comic Sans MS" pitchFamily="66" charset="0"/>
            </a:endParaRPr>
          </a:p>
        </p:txBody>
      </p:sp>
      <p:pic>
        <p:nvPicPr>
          <p:cNvPr id="7" name="Content Placeholder 6" descr="prayer.jpg"/>
          <p:cNvPicPr>
            <a:picLocks noGrp="1" noChangeAspect="1"/>
          </p:cNvPicPr>
          <p:nvPr>
            <p:ph sz="half" idx="2"/>
          </p:nvPr>
        </p:nvPicPr>
        <p:blipFill>
          <a:blip r:embed="rId2" cstate="print"/>
          <a:stretch>
            <a:fillRect/>
          </a:stretch>
        </p:blipFill>
        <p:spPr>
          <a:xfrm>
            <a:off x="6666003" y="2090058"/>
            <a:ext cx="4950609" cy="3708178"/>
          </a:xfrm>
        </p:spPr>
      </p:pic>
    </p:spTree>
    <p:extLst>
      <p:ext uri="{BB962C8B-B14F-4D97-AF65-F5344CB8AC3E}">
        <p14:creationId xmlns="" xmlns:p14="http://schemas.microsoft.com/office/powerpoint/2010/main" val="548704891"/>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dirty="0" smtClean="0">
                <a:solidFill>
                  <a:srgbClr val="C00000"/>
                </a:solidFill>
              </a:rPr>
              <a:t>INSTRUCT EACH OTHER</a:t>
            </a:r>
            <a:endParaRPr lang="en-GB" dirty="0"/>
          </a:p>
        </p:txBody>
      </p:sp>
      <p:sp>
        <p:nvSpPr>
          <p:cNvPr id="6" name="Content Placeholder 5"/>
          <p:cNvSpPr>
            <a:spLocks noGrp="1"/>
          </p:cNvSpPr>
          <p:nvPr>
            <p:ph sz="half" idx="1"/>
          </p:nvPr>
        </p:nvSpPr>
        <p:spPr>
          <a:xfrm>
            <a:off x="838200" y="2108717"/>
            <a:ext cx="5181600" cy="4068245"/>
          </a:xfrm>
        </p:spPr>
        <p:txBody>
          <a:bodyPr>
            <a:normAutofit/>
          </a:bodyPr>
          <a:lstStyle/>
          <a:p>
            <a:pPr>
              <a:buNone/>
            </a:pPr>
            <a:r>
              <a:rPr lang="en-GB" sz="3600" b="1" i="1" dirty="0" smtClean="0">
                <a:solidFill>
                  <a:srgbClr val="FF0000"/>
                </a:solidFill>
                <a:latin typeface="Comic Sans MS" pitchFamily="66" charset="0"/>
              </a:rPr>
              <a:t>	“Teach and counsel each other with all the wisdom he gives.”</a:t>
            </a:r>
          </a:p>
          <a:p>
            <a:pPr>
              <a:buNone/>
            </a:pPr>
            <a:r>
              <a:rPr lang="en-GB" sz="3600" b="1" dirty="0" smtClean="0">
                <a:solidFill>
                  <a:srgbClr val="FF0000"/>
                </a:solidFill>
                <a:latin typeface="Comic Sans MS" pitchFamily="66" charset="0"/>
              </a:rPr>
              <a:t>		(Col 3:16) </a:t>
            </a:r>
            <a:endParaRPr lang="en-GB" sz="3600" b="1" dirty="0">
              <a:solidFill>
                <a:srgbClr val="FF0000"/>
              </a:solidFill>
              <a:latin typeface="Comic Sans MS" pitchFamily="66" charset="0"/>
            </a:endParaRPr>
          </a:p>
        </p:txBody>
      </p:sp>
      <p:pic>
        <p:nvPicPr>
          <p:cNvPr id="9" name="Content Placeholder 8" descr="teach one another.jpg"/>
          <p:cNvPicPr>
            <a:picLocks noGrp="1" noChangeAspect="1"/>
          </p:cNvPicPr>
          <p:nvPr>
            <p:ph sz="half" idx="2"/>
          </p:nvPr>
        </p:nvPicPr>
        <p:blipFill>
          <a:blip r:embed="rId2" cstate="print"/>
          <a:stretch>
            <a:fillRect/>
          </a:stretch>
        </p:blipFill>
        <p:spPr>
          <a:xfrm>
            <a:off x="6577329" y="1894114"/>
            <a:ext cx="5346441" cy="3564294"/>
          </a:xfrm>
        </p:spPr>
      </p:pic>
    </p:spTree>
    <p:extLst>
      <p:ext uri="{BB962C8B-B14F-4D97-AF65-F5344CB8AC3E}">
        <p14:creationId xmlns="" xmlns:p14="http://schemas.microsoft.com/office/powerpoint/2010/main" val="3499787257"/>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90D35C-0CCC-E41F-E422-5DD8CFD276F8}"/>
              </a:ext>
            </a:extLst>
          </p:cNvPr>
          <p:cNvSpPr>
            <a:spLocks noGrp="1"/>
          </p:cNvSpPr>
          <p:nvPr>
            <p:ph type="title"/>
          </p:nvPr>
        </p:nvSpPr>
        <p:spPr/>
        <p:txBody>
          <a:bodyPr>
            <a:normAutofit/>
          </a:bodyPr>
          <a:lstStyle/>
          <a:p>
            <a:r>
              <a:rPr lang="en-GB" sz="4800" dirty="0" smtClean="0">
                <a:solidFill>
                  <a:srgbClr val="C00000"/>
                </a:solidFill>
              </a:rPr>
              <a:t>BUILD EACH OTHER UP</a:t>
            </a:r>
            <a:endParaRPr lang="en-GB" sz="4800" dirty="0">
              <a:solidFill>
                <a:srgbClr val="C00000"/>
              </a:solidFill>
            </a:endParaRPr>
          </a:p>
        </p:txBody>
      </p:sp>
      <p:pic>
        <p:nvPicPr>
          <p:cNvPr id="6" name="Content Placeholder 5" descr="build each other up.jpg"/>
          <p:cNvPicPr>
            <a:picLocks noGrp="1" noChangeAspect="1"/>
          </p:cNvPicPr>
          <p:nvPr>
            <p:ph sz="half" idx="1"/>
          </p:nvPr>
        </p:nvPicPr>
        <p:blipFill>
          <a:blip r:embed="rId3" cstate="print"/>
          <a:stretch>
            <a:fillRect/>
          </a:stretch>
        </p:blipFill>
        <p:spPr>
          <a:xfrm>
            <a:off x="838200" y="2053817"/>
            <a:ext cx="5181600" cy="3894953"/>
          </a:xfrm>
        </p:spPr>
      </p:pic>
      <p:sp>
        <p:nvSpPr>
          <p:cNvPr id="5" name="Content Placeholder 4"/>
          <p:cNvSpPr>
            <a:spLocks noGrp="1"/>
          </p:cNvSpPr>
          <p:nvPr>
            <p:ph sz="half" idx="2"/>
          </p:nvPr>
        </p:nvSpPr>
        <p:spPr>
          <a:xfrm>
            <a:off x="6172200" y="1576873"/>
            <a:ext cx="5181600" cy="5075853"/>
          </a:xfrm>
        </p:spPr>
        <p:txBody>
          <a:bodyPr>
            <a:normAutofit/>
          </a:bodyPr>
          <a:lstStyle/>
          <a:p>
            <a:pPr>
              <a:buNone/>
            </a:pPr>
            <a:r>
              <a:rPr lang="en-GB" dirty="0" smtClean="0"/>
              <a:t>	</a:t>
            </a:r>
            <a:r>
              <a:rPr lang="en-GB" sz="3200" b="1" dirty="0" smtClean="0">
                <a:solidFill>
                  <a:srgbClr val="FF0000"/>
                </a:solidFill>
                <a:latin typeface="Comic Sans MS" pitchFamily="66" charset="0"/>
              </a:rPr>
              <a:t>“</a:t>
            </a:r>
            <a:r>
              <a:rPr lang="en-GB" sz="3200" b="1" i="1" dirty="0" smtClean="0">
                <a:solidFill>
                  <a:srgbClr val="FF0000"/>
                </a:solidFill>
                <a:latin typeface="Comic Sans MS" pitchFamily="66" charset="0"/>
              </a:rPr>
              <a:t>So then, let us aim for harmony in the church and try to build each other up.” </a:t>
            </a:r>
          </a:p>
          <a:p>
            <a:pPr>
              <a:buNone/>
            </a:pPr>
            <a:r>
              <a:rPr lang="en-GB" sz="3200" b="1" i="1" dirty="0" smtClean="0">
                <a:solidFill>
                  <a:srgbClr val="FF0000"/>
                </a:solidFill>
                <a:latin typeface="Comic Sans MS" pitchFamily="66" charset="0"/>
              </a:rPr>
              <a:t>		</a:t>
            </a:r>
            <a:r>
              <a:rPr lang="en-GB" sz="3200" b="1" dirty="0" smtClean="0">
                <a:solidFill>
                  <a:srgbClr val="FF0000"/>
                </a:solidFill>
                <a:latin typeface="Comic Sans MS" pitchFamily="66" charset="0"/>
              </a:rPr>
              <a:t>(Rom.14:19)</a:t>
            </a:r>
            <a:endParaRPr lang="en-GB" sz="3200" b="1" i="1" dirty="0" smtClean="0">
              <a:solidFill>
                <a:srgbClr val="FF0000"/>
              </a:solidFill>
              <a:latin typeface="Comic Sans MS" pitchFamily="66" charset="0"/>
            </a:endParaRPr>
          </a:p>
          <a:p>
            <a:endParaRPr lang="en-GB" sz="3200" b="1" i="1" dirty="0" smtClean="0">
              <a:solidFill>
                <a:srgbClr val="FF0000"/>
              </a:solidFill>
              <a:latin typeface="Comic Sans MS" pitchFamily="66" charset="0"/>
            </a:endParaRPr>
          </a:p>
          <a:p>
            <a:pPr>
              <a:buNone/>
            </a:pPr>
            <a:r>
              <a:rPr lang="en-GB" sz="3200" b="1" i="1" dirty="0" smtClean="0">
                <a:solidFill>
                  <a:srgbClr val="FF0000"/>
                </a:solidFill>
                <a:latin typeface="Comic Sans MS" pitchFamily="66" charset="0"/>
              </a:rPr>
              <a:t>	"build each other up, just as you are already doing."</a:t>
            </a:r>
            <a:r>
              <a:rPr lang="en-GB" sz="3200" b="1" dirty="0" smtClean="0">
                <a:solidFill>
                  <a:srgbClr val="FF0000"/>
                </a:solidFill>
                <a:latin typeface="Comic Sans MS" pitchFamily="66" charset="0"/>
              </a:rPr>
              <a:t> </a:t>
            </a:r>
          </a:p>
          <a:p>
            <a:pPr>
              <a:buNone/>
            </a:pPr>
            <a:r>
              <a:rPr lang="en-GB" sz="3200" b="1" dirty="0" smtClean="0">
                <a:solidFill>
                  <a:srgbClr val="FF0000"/>
                </a:solidFill>
                <a:latin typeface="Comic Sans MS" pitchFamily="66" charset="0"/>
              </a:rPr>
              <a:t>		(1 Thess.5:11</a:t>
            </a:r>
            <a:r>
              <a:rPr lang="en-GB" sz="3200" b="1" i="1" dirty="0" smtClean="0">
                <a:solidFill>
                  <a:srgbClr val="FF0000"/>
                </a:solidFill>
                <a:latin typeface="Comic Sans MS" pitchFamily="66" charset="0"/>
              </a:rPr>
              <a:t>)</a:t>
            </a:r>
            <a:endParaRPr lang="en-GB" sz="3200" b="1" dirty="0">
              <a:solidFill>
                <a:srgbClr val="FF0000"/>
              </a:solidFill>
              <a:latin typeface="Comic Sans MS" pitchFamily="66" charset="0"/>
            </a:endParaRPr>
          </a:p>
        </p:txBody>
      </p:sp>
    </p:spTree>
    <p:extLst>
      <p:ext uri="{BB962C8B-B14F-4D97-AF65-F5344CB8AC3E}">
        <p14:creationId xmlns="" xmlns:p14="http://schemas.microsoft.com/office/powerpoint/2010/main" val="3709825838"/>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 xmlns:a16="http://schemas.microsoft.com/office/drawing/2014/main" id="{9661FD80-33D0-31BA-1669-DB233933874B}"/>
              </a:ext>
            </a:extLst>
          </p:cNvPr>
          <p:cNvSpPr>
            <a:spLocks noGrp="1"/>
          </p:cNvSpPr>
          <p:nvPr>
            <p:ph sz="half" idx="2"/>
          </p:nvPr>
        </p:nvSpPr>
        <p:spPr>
          <a:xfrm>
            <a:off x="6172200" y="1061884"/>
            <a:ext cx="5181600" cy="5115079"/>
          </a:xfrm>
        </p:spPr>
        <p:txBody>
          <a:bodyPr>
            <a:normAutofit/>
          </a:bodyPr>
          <a:lstStyle/>
          <a:p>
            <a:pPr marL="0" indent="0">
              <a:buNone/>
            </a:pPr>
            <a:r>
              <a:rPr lang="en-GB" sz="6000" b="1" dirty="0" smtClean="0">
                <a:latin typeface="Bookman Old Style" pitchFamily="18" charset="0"/>
              </a:rPr>
              <a:t>OLD MAN LIES DYING WHILE HUNDREDS PASS BY</a:t>
            </a:r>
            <a:endParaRPr lang="en-GB" sz="6000" b="1" dirty="0">
              <a:latin typeface="Bookman Old Style" pitchFamily="18" charset="0"/>
            </a:endParaRPr>
          </a:p>
        </p:txBody>
      </p:sp>
      <p:pic>
        <p:nvPicPr>
          <p:cNvPr id="5" name="Content Placeholder 4" descr="free-photo-of-a-man lying people walk by.jpeg"/>
          <p:cNvPicPr>
            <a:picLocks noGrp="1" noChangeAspect="1"/>
          </p:cNvPicPr>
          <p:nvPr>
            <p:ph sz="half" idx="1"/>
          </p:nvPr>
        </p:nvPicPr>
        <p:blipFill>
          <a:blip r:embed="rId2" cstate="print"/>
          <a:stretch>
            <a:fillRect/>
          </a:stretch>
        </p:blipFill>
        <p:spPr>
          <a:xfrm>
            <a:off x="800877" y="1760910"/>
            <a:ext cx="5181600" cy="3454400"/>
          </a:xfrm>
        </p:spPr>
      </p:pic>
    </p:spTree>
    <p:extLst>
      <p:ext uri="{BB962C8B-B14F-4D97-AF65-F5344CB8AC3E}">
        <p14:creationId xmlns="" xmlns:p14="http://schemas.microsoft.com/office/powerpoint/2010/main" val="61527430"/>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 xmlns:a16="http://schemas.microsoft.com/office/drawing/2014/main" id="{8CF4BDA5-518D-A46D-906E-A2D187882154}"/>
              </a:ext>
            </a:extLst>
          </p:cNvPr>
          <p:cNvSpPr>
            <a:spLocks noGrp="1"/>
          </p:cNvSpPr>
          <p:nvPr>
            <p:ph sz="half" idx="2"/>
          </p:nvPr>
        </p:nvSpPr>
        <p:spPr>
          <a:xfrm>
            <a:off x="1101012" y="709127"/>
            <a:ext cx="10252788" cy="5467836"/>
          </a:xfrm>
        </p:spPr>
        <p:txBody>
          <a:bodyPr>
            <a:normAutofit lnSpcReduction="10000"/>
          </a:bodyPr>
          <a:lstStyle/>
          <a:p>
            <a:pPr marL="0" indent="0" algn="ctr">
              <a:buNone/>
            </a:pPr>
            <a:r>
              <a:rPr lang="en-GB" sz="3200" b="1" dirty="0" smtClean="0">
                <a:solidFill>
                  <a:schemeClr val="accent1"/>
                </a:solidFill>
                <a:latin typeface="Comic Sans MS" panose="030F0702030302020204" pitchFamily="66" charset="0"/>
              </a:rPr>
              <a:t>IS THIS YOUR CHURCH?</a:t>
            </a:r>
          </a:p>
          <a:p>
            <a:pPr marL="0" indent="0">
              <a:buNone/>
            </a:pPr>
            <a:endParaRPr lang="en-GB" sz="3200" b="1" dirty="0" smtClean="0">
              <a:solidFill>
                <a:schemeClr val="accent1"/>
              </a:solidFill>
              <a:latin typeface="Comic Sans MS" panose="030F0702030302020204" pitchFamily="66" charset="0"/>
            </a:endParaRPr>
          </a:p>
          <a:p>
            <a:pPr marL="0" indent="0">
              <a:buNone/>
            </a:pPr>
            <a:r>
              <a:rPr lang="en-GB" sz="3200" b="1" dirty="0" smtClean="0">
                <a:solidFill>
                  <a:schemeClr val="accent1"/>
                </a:solidFill>
                <a:latin typeface="Comic Sans MS" panose="030F0702030302020204" pitchFamily="66" charset="0"/>
              </a:rPr>
              <a:t>“And all those who had believed were apart and had nothing in common; and they began hoarding their possessions and property and neglecting anyone who might have need. And once a week the religious met for Sunday morning worship and twice a week the spiritual met for Sunday morning worship plus Sunday evening worship plus Wednesday night Bible Study. And all assembled with a divided mind, in their own churches on their own corners …”</a:t>
            </a:r>
            <a:endParaRPr lang="en-GB" sz="3200" b="1" dirty="0">
              <a:solidFill>
                <a:schemeClr val="accent1"/>
              </a:solidFill>
              <a:latin typeface="Comic Sans MS" pitchFamily="66" charset="0"/>
            </a:endParaRPr>
          </a:p>
        </p:txBody>
      </p:sp>
    </p:spTree>
    <p:extLst>
      <p:ext uri="{BB962C8B-B14F-4D97-AF65-F5344CB8AC3E}">
        <p14:creationId xmlns="" xmlns:p14="http://schemas.microsoft.com/office/powerpoint/2010/main" val="2070770237"/>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 xmlns:a16="http://schemas.microsoft.com/office/drawing/2014/main" id="{22FC71B3-0E35-ED9A-D786-D0A836B0C26C}"/>
              </a:ext>
            </a:extLst>
          </p:cNvPr>
          <p:cNvSpPr>
            <a:spLocks noGrp="1"/>
          </p:cNvSpPr>
          <p:nvPr>
            <p:ph sz="half" idx="2"/>
          </p:nvPr>
        </p:nvSpPr>
        <p:spPr>
          <a:xfrm>
            <a:off x="4086809" y="619126"/>
            <a:ext cx="7501812" cy="5905500"/>
          </a:xfrm>
        </p:spPr>
        <p:txBody>
          <a:bodyPr>
            <a:normAutofit/>
          </a:bodyPr>
          <a:lstStyle/>
          <a:p>
            <a:pPr marL="0" indent="0" algn="ctr">
              <a:buNone/>
            </a:pPr>
            <a:r>
              <a:rPr lang="en-GB" sz="3200" b="1" dirty="0" smtClean="0">
                <a:solidFill>
                  <a:schemeClr val="accent1"/>
                </a:solidFill>
                <a:latin typeface="Comic Sans MS" pitchFamily="66" charset="0"/>
              </a:rPr>
              <a:t>"</a:t>
            </a:r>
            <a:r>
              <a:rPr lang="en-GB" sz="3200" b="1" dirty="0" err="1" smtClean="0">
                <a:solidFill>
                  <a:schemeClr val="accent1"/>
                </a:solidFill>
                <a:latin typeface="Comic Sans MS" pitchFamily="66" charset="0"/>
              </a:rPr>
              <a:t>allelon</a:t>
            </a:r>
            <a:r>
              <a:rPr lang="en-GB" sz="3200" b="1" dirty="0" smtClean="0">
                <a:solidFill>
                  <a:schemeClr val="accent1"/>
                </a:solidFill>
                <a:latin typeface="Comic Sans MS" pitchFamily="66" charset="0"/>
              </a:rPr>
              <a:t>” = "one another”                 		  “each other”</a:t>
            </a:r>
          </a:p>
          <a:p>
            <a:pPr marL="0" indent="0" algn="ctr">
              <a:buNone/>
            </a:pPr>
            <a:r>
              <a:rPr lang="en-GB" sz="3200" b="1" dirty="0" smtClean="0">
                <a:solidFill>
                  <a:schemeClr val="accent1"/>
                </a:solidFill>
                <a:latin typeface="Comic Sans MS" pitchFamily="66" charset="0"/>
              </a:rPr>
              <a:t>Used 58 times in the New Testament</a:t>
            </a:r>
          </a:p>
          <a:p>
            <a:pPr marL="0" indent="0">
              <a:buNone/>
            </a:pPr>
            <a:endParaRPr lang="en-GB" sz="3200" dirty="0" smtClean="0">
              <a:latin typeface="Comic Sans MS" pitchFamily="66" charset="0"/>
            </a:endParaRPr>
          </a:p>
          <a:p>
            <a:pPr marL="0" indent="0">
              <a:buNone/>
            </a:pPr>
            <a:r>
              <a:rPr lang="en-GB" sz="3200" b="1" i="1" dirty="0" smtClean="0">
                <a:solidFill>
                  <a:schemeClr val="accent1"/>
                </a:solidFill>
                <a:latin typeface="Comic Sans MS" pitchFamily="66" charset="0"/>
              </a:rPr>
              <a:t>“So now I am giving you a new commandment: Love each other. Just as I have loved you, you should love each other. Your love for one another will prove to the world that you are my disciples.” </a:t>
            </a:r>
          </a:p>
          <a:p>
            <a:pPr marL="0" indent="0">
              <a:buNone/>
            </a:pPr>
            <a:r>
              <a:rPr lang="en-GB" sz="3200" b="1" i="1" dirty="0" smtClean="0">
                <a:solidFill>
                  <a:schemeClr val="accent1"/>
                </a:solidFill>
                <a:latin typeface="Comic Sans MS" pitchFamily="66" charset="0"/>
              </a:rPr>
              <a:t>		(Jn.13:34-35) </a:t>
            </a:r>
            <a:endParaRPr lang="en-GB" sz="3200" b="1" dirty="0" smtClean="0">
              <a:solidFill>
                <a:schemeClr val="accent1"/>
              </a:solidFill>
              <a:latin typeface="Comic Sans MS" pitchFamily="66" charset="0"/>
            </a:endParaRPr>
          </a:p>
          <a:p>
            <a:pPr marL="0" indent="0">
              <a:buNone/>
            </a:pPr>
            <a:endParaRPr lang="en-GB" sz="3200" b="1" dirty="0" smtClean="0">
              <a:solidFill>
                <a:schemeClr val="accent1"/>
              </a:solidFill>
              <a:latin typeface="Comic Sans MS" pitchFamily="66" charset="0"/>
            </a:endParaRPr>
          </a:p>
          <a:p>
            <a:pPr marL="0" indent="0">
              <a:buNone/>
            </a:pPr>
            <a:endParaRPr lang="en-GB" sz="3200" b="1" dirty="0">
              <a:solidFill>
                <a:schemeClr val="accent1"/>
              </a:solidFill>
              <a:latin typeface="Comic Sans MS" pitchFamily="66" charset="0"/>
            </a:endParaRPr>
          </a:p>
        </p:txBody>
      </p:sp>
      <p:pic>
        <p:nvPicPr>
          <p:cNvPr id="7" name="Content Placeholder 6" descr="heart.jpg"/>
          <p:cNvPicPr>
            <a:picLocks noGrp="1" noChangeAspect="1"/>
          </p:cNvPicPr>
          <p:nvPr>
            <p:ph sz="half" idx="1"/>
          </p:nvPr>
        </p:nvPicPr>
        <p:blipFill>
          <a:blip r:embed="rId2" cstate="print"/>
          <a:stretch>
            <a:fillRect/>
          </a:stretch>
        </p:blipFill>
        <p:spPr>
          <a:xfrm>
            <a:off x="109338" y="2190750"/>
            <a:ext cx="3850338" cy="2562225"/>
          </a:xfrm>
        </p:spPr>
      </p:pic>
    </p:spTree>
    <p:extLst>
      <p:ext uri="{BB962C8B-B14F-4D97-AF65-F5344CB8AC3E}">
        <p14:creationId xmlns="" xmlns:p14="http://schemas.microsoft.com/office/powerpoint/2010/main" val="311293745"/>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3B1B34-47D8-E748-DD67-4705FCD649E0}"/>
              </a:ext>
            </a:extLst>
          </p:cNvPr>
          <p:cNvSpPr>
            <a:spLocks noGrp="1"/>
          </p:cNvSpPr>
          <p:nvPr>
            <p:ph type="title"/>
          </p:nvPr>
        </p:nvSpPr>
        <p:spPr/>
        <p:txBody>
          <a:bodyPr>
            <a:normAutofit/>
          </a:bodyPr>
          <a:lstStyle/>
          <a:p>
            <a:r>
              <a:rPr lang="en-GB" sz="4800" dirty="0" smtClean="0">
                <a:solidFill>
                  <a:srgbClr val="C00000"/>
                </a:solidFill>
              </a:rPr>
              <a:t>LOVE EACH OTHER</a:t>
            </a:r>
            <a:endParaRPr lang="en-GB" sz="4800" dirty="0">
              <a:solidFill>
                <a:srgbClr val="C00000"/>
              </a:solidFill>
            </a:endParaRPr>
          </a:p>
        </p:txBody>
      </p:sp>
      <p:sp>
        <p:nvSpPr>
          <p:cNvPr id="3" name="Content Placeholder 2">
            <a:extLst>
              <a:ext uri="{FF2B5EF4-FFF2-40B4-BE49-F238E27FC236}">
                <a16:creationId xmlns="" xmlns:a16="http://schemas.microsoft.com/office/drawing/2014/main" id="{DFBC8B04-5835-4FDC-C318-11F001E433DC}"/>
              </a:ext>
            </a:extLst>
          </p:cNvPr>
          <p:cNvSpPr>
            <a:spLocks noGrp="1"/>
          </p:cNvSpPr>
          <p:nvPr>
            <p:ph sz="half" idx="1"/>
          </p:nvPr>
        </p:nvSpPr>
        <p:spPr>
          <a:xfrm>
            <a:off x="491614" y="1592826"/>
            <a:ext cx="5069432" cy="5122606"/>
          </a:xfrm>
        </p:spPr>
        <p:txBody>
          <a:bodyPr>
            <a:normAutofit/>
          </a:bodyPr>
          <a:lstStyle/>
          <a:p>
            <a:pPr marL="0" indent="0">
              <a:buNone/>
            </a:pPr>
            <a:endParaRPr lang="en-GB" i="1" dirty="0" smtClean="0"/>
          </a:p>
          <a:p>
            <a:pPr marL="0" indent="0">
              <a:buNone/>
            </a:pPr>
            <a:r>
              <a:rPr lang="en-GB" sz="3600" b="1" i="1" dirty="0" smtClean="0">
                <a:solidFill>
                  <a:schemeClr val="accent1"/>
                </a:solidFill>
                <a:latin typeface="Comic Sans MS" pitchFamily="66" charset="0"/>
              </a:rPr>
              <a:t>“now you must show sincere love to each other as brothers and sisters. Love each other deeply with all your heart.</a:t>
            </a:r>
            <a:r>
              <a:rPr lang="en-GB" sz="3600" b="1" i="1" baseline="30000" dirty="0" smtClean="0">
                <a:solidFill>
                  <a:schemeClr val="accent1"/>
                </a:solidFill>
                <a:latin typeface="Comic Sans MS" pitchFamily="66" charset="0"/>
              </a:rPr>
              <a:t>”</a:t>
            </a:r>
          </a:p>
          <a:p>
            <a:pPr marL="0" indent="0">
              <a:buNone/>
            </a:pPr>
            <a:r>
              <a:rPr lang="en-GB" sz="3600" b="1" i="1" baseline="30000" dirty="0" smtClean="0">
                <a:solidFill>
                  <a:schemeClr val="accent1"/>
                </a:solidFill>
                <a:latin typeface="Comic Sans MS" pitchFamily="66" charset="0"/>
              </a:rPr>
              <a:t>	</a:t>
            </a:r>
            <a:r>
              <a:rPr lang="en-GB" sz="3600" b="1" dirty="0" smtClean="0">
                <a:solidFill>
                  <a:schemeClr val="accent1"/>
                </a:solidFill>
                <a:latin typeface="Comic Sans MS" pitchFamily="66" charset="0"/>
              </a:rPr>
              <a:t>1 Pet.1:22</a:t>
            </a:r>
            <a:r>
              <a:rPr lang="en-GB" sz="3600" b="1" i="1" baseline="30000" dirty="0" smtClean="0">
                <a:solidFill>
                  <a:schemeClr val="accent1"/>
                </a:solidFill>
                <a:latin typeface="Comic Sans MS" pitchFamily="66" charset="0"/>
              </a:rPr>
              <a:t> </a:t>
            </a:r>
            <a:endParaRPr lang="en-GB" sz="3600" b="1" dirty="0">
              <a:solidFill>
                <a:schemeClr val="accent1"/>
              </a:solidFill>
              <a:latin typeface="Comic Sans MS" pitchFamily="66" charset="0"/>
            </a:endParaRPr>
          </a:p>
        </p:txBody>
      </p:sp>
      <p:pic>
        <p:nvPicPr>
          <p:cNvPr id="7" name="Content Placeholder 6" descr="LOVE EACH OTHER.jpeg"/>
          <p:cNvPicPr>
            <a:picLocks noGrp="1" noChangeAspect="1"/>
          </p:cNvPicPr>
          <p:nvPr>
            <p:ph sz="half" idx="2"/>
          </p:nvPr>
        </p:nvPicPr>
        <p:blipFill>
          <a:blip r:embed="rId2" cstate="print"/>
          <a:stretch>
            <a:fillRect/>
          </a:stretch>
        </p:blipFill>
        <p:spPr>
          <a:xfrm>
            <a:off x="5970259" y="2323322"/>
            <a:ext cx="5885662" cy="3536302"/>
          </a:xfrm>
        </p:spPr>
      </p:pic>
    </p:spTree>
    <p:extLst>
      <p:ext uri="{BB962C8B-B14F-4D97-AF65-F5344CB8AC3E}">
        <p14:creationId xmlns="" xmlns:p14="http://schemas.microsoft.com/office/powerpoint/2010/main" val="3340633949"/>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3B1B34-47D8-E748-DD67-4705FCD649E0}"/>
              </a:ext>
            </a:extLst>
          </p:cNvPr>
          <p:cNvSpPr>
            <a:spLocks noGrp="1"/>
          </p:cNvSpPr>
          <p:nvPr>
            <p:ph type="title"/>
          </p:nvPr>
        </p:nvSpPr>
        <p:spPr/>
        <p:txBody>
          <a:bodyPr>
            <a:normAutofit/>
          </a:bodyPr>
          <a:lstStyle/>
          <a:p>
            <a:r>
              <a:rPr lang="en-GB" sz="4800" dirty="0" smtClean="0">
                <a:solidFill>
                  <a:srgbClr val="C00000"/>
                </a:solidFill>
              </a:rPr>
              <a:t>LOVE EACH OTHER</a:t>
            </a:r>
            <a:endParaRPr lang="en-GB" sz="4800" dirty="0">
              <a:solidFill>
                <a:srgbClr val="C00000"/>
              </a:solidFill>
            </a:endParaRPr>
          </a:p>
        </p:txBody>
      </p:sp>
      <p:sp>
        <p:nvSpPr>
          <p:cNvPr id="6" name="Text Placeholder 5"/>
          <p:cNvSpPr>
            <a:spLocks noGrp="1"/>
          </p:cNvSpPr>
          <p:nvPr>
            <p:ph type="body" idx="1"/>
          </p:nvPr>
        </p:nvSpPr>
        <p:spPr/>
        <p:txBody>
          <a:bodyPr>
            <a:normAutofit/>
          </a:bodyPr>
          <a:lstStyle/>
          <a:p>
            <a:r>
              <a:rPr lang="en-GB" sz="2800" dirty="0" smtClean="0"/>
              <a:t>Through Mutual </a:t>
            </a:r>
            <a:r>
              <a:rPr lang="en-GB" sz="2800" dirty="0" err="1" smtClean="0"/>
              <a:t>Servanthood</a:t>
            </a:r>
            <a:endParaRPr lang="en-GB" sz="2800" dirty="0"/>
          </a:p>
        </p:txBody>
      </p:sp>
      <p:pic>
        <p:nvPicPr>
          <p:cNvPr id="11" name="Content Placeholder 10" descr="servanthood.jpg"/>
          <p:cNvPicPr>
            <a:picLocks noGrp="1" noChangeAspect="1"/>
          </p:cNvPicPr>
          <p:nvPr>
            <p:ph sz="half" idx="2"/>
          </p:nvPr>
        </p:nvPicPr>
        <p:blipFill>
          <a:blip r:embed="rId2" cstate="print"/>
          <a:stretch>
            <a:fillRect/>
          </a:stretch>
        </p:blipFill>
        <p:spPr>
          <a:xfrm>
            <a:off x="2000464" y="2677887"/>
            <a:ext cx="2562205" cy="3852751"/>
          </a:xfrm>
        </p:spPr>
      </p:pic>
      <p:sp>
        <p:nvSpPr>
          <p:cNvPr id="10" name="Content Placeholder 9"/>
          <p:cNvSpPr>
            <a:spLocks noGrp="1"/>
          </p:cNvSpPr>
          <p:nvPr>
            <p:ph sz="quarter" idx="4"/>
          </p:nvPr>
        </p:nvSpPr>
        <p:spPr>
          <a:xfrm>
            <a:off x="6172200" y="1688842"/>
            <a:ext cx="5183188" cy="4500822"/>
          </a:xfrm>
        </p:spPr>
        <p:txBody>
          <a:bodyPr>
            <a:noAutofit/>
          </a:bodyPr>
          <a:lstStyle/>
          <a:p>
            <a:pPr>
              <a:buNone/>
            </a:pPr>
            <a:r>
              <a:rPr lang="en-GB" sz="3200" b="1" i="1" dirty="0" smtClean="0">
                <a:solidFill>
                  <a:schemeClr val="accent1"/>
                </a:solidFill>
                <a:latin typeface="Comic Sans MS" pitchFamily="66" charset="0"/>
              </a:rPr>
              <a:t>	</a:t>
            </a:r>
          </a:p>
          <a:p>
            <a:pPr>
              <a:buNone/>
            </a:pPr>
            <a:r>
              <a:rPr lang="en-GB" sz="3200" b="1" i="1" dirty="0" smtClean="0">
                <a:solidFill>
                  <a:schemeClr val="accent1"/>
                </a:solidFill>
                <a:latin typeface="Comic Sans MS" pitchFamily="66" charset="0"/>
              </a:rPr>
              <a:t>	"serve one another in love“   </a:t>
            </a:r>
            <a:r>
              <a:rPr lang="en-GB" sz="3200" b="1" dirty="0" smtClean="0">
                <a:solidFill>
                  <a:schemeClr val="accent1"/>
                </a:solidFill>
                <a:latin typeface="Comic Sans MS" pitchFamily="66" charset="0"/>
              </a:rPr>
              <a:t>(Gal.5:13)</a:t>
            </a:r>
          </a:p>
          <a:p>
            <a:pPr>
              <a:buNone/>
            </a:pPr>
            <a:endParaRPr lang="en-GB" sz="3200" b="1" i="1" dirty="0" smtClean="0">
              <a:solidFill>
                <a:schemeClr val="accent1"/>
              </a:solidFill>
              <a:latin typeface="Comic Sans MS" pitchFamily="66" charset="0"/>
            </a:endParaRPr>
          </a:p>
          <a:p>
            <a:pPr>
              <a:buNone/>
            </a:pPr>
            <a:r>
              <a:rPr lang="en-GB" sz="3200" b="1" i="1" dirty="0" smtClean="0">
                <a:solidFill>
                  <a:schemeClr val="accent1"/>
                </a:solidFill>
                <a:latin typeface="Comic Sans MS" pitchFamily="66" charset="0"/>
              </a:rPr>
              <a:t>	"even the Son of Man came not to be served but to serve others and to give his life as a ransom for many“</a:t>
            </a:r>
          </a:p>
          <a:p>
            <a:pPr>
              <a:buNone/>
            </a:pPr>
            <a:r>
              <a:rPr lang="en-GB" sz="3200" b="1" i="1" dirty="0" smtClean="0">
                <a:solidFill>
                  <a:schemeClr val="accent1"/>
                </a:solidFill>
                <a:latin typeface="Comic Sans MS" pitchFamily="66" charset="0"/>
              </a:rPr>
              <a:t>		</a:t>
            </a:r>
            <a:r>
              <a:rPr lang="en-GB" sz="3200" b="1" dirty="0" smtClean="0">
                <a:solidFill>
                  <a:schemeClr val="accent1"/>
                </a:solidFill>
                <a:latin typeface="Comic Sans MS" pitchFamily="66" charset="0"/>
              </a:rPr>
              <a:t>(Mark.10:45)</a:t>
            </a:r>
            <a:endParaRPr lang="en-GB" sz="3200" b="1" dirty="0">
              <a:solidFill>
                <a:schemeClr val="accent1"/>
              </a:solidFill>
              <a:latin typeface="Comic Sans MS" pitchFamily="66" charset="0"/>
            </a:endParaRPr>
          </a:p>
        </p:txBody>
      </p:sp>
    </p:spTree>
    <p:extLst>
      <p:ext uri="{BB962C8B-B14F-4D97-AF65-F5344CB8AC3E}">
        <p14:creationId xmlns="" xmlns:p14="http://schemas.microsoft.com/office/powerpoint/2010/main" val="3340633949"/>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3B1B34-47D8-E748-DD67-4705FCD649E0}"/>
              </a:ext>
            </a:extLst>
          </p:cNvPr>
          <p:cNvSpPr>
            <a:spLocks noGrp="1"/>
          </p:cNvSpPr>
          <p:nvPr>
            <p:ph type="title"/>
          </p:nvPr>
        </p:nvSpPr>
        <p:spPr/>
        <p:txBody>
          <a:bodyPr>
            <a:normAutofit/>
          </a:bodyPr>
          <a:lstStyle/>
          <a:p>
            <a:r>
              <a:rPr lang="en-GB" sz="4800" dirty="0" smtClean="0">
                <a:solidFill>
                  <a:srgbClr val="C00000"/>
                </a:solidFill>
              </a:rPr>
              <a:t>LOVE EACH OTHER</a:t>
            </a:r>
            <a:endParaRPr lang="en-GB" sz="4800" dirty="0">
              <a:solidFill>
                <a:srgbClr val="C00000"/>
              </a:solidFill>
            </a:endParaRPr>
          </a:p>
        </p:txBody>
      </p:sp>
      <p:sp>
        <p:nvSpPr>
          <p:cNvPr id="6" name="Text Placeholder 5"/>
          <p:cNvSpPr>
            <a:spLocks noGrp="1"/>
          </p:cNvSpPr>
          <p:nvPr>
            <p:ph type="body" idx="1"/>
          </p:nvPr>
        </p:nvSpPr>
        <p:spPr/>
        <p:txBody>
          <a:bodyPr>
            <a:normAutofit/>
          </a:bodyPr>
          <a:lstStyle/>
          <a:p>
            <a:r>
              <a:rPr lang="en-GB" sz="2800" dirty="0" smtClean="0"/>
              <a:t>Through Mutual Forbearance</a:t>
            </a:r>
            <a:endParaRPr lang="en-GB" sz="2800" dirty="0"/>
          </a:p>
        </p:txBody>
      </p:sp>
      <p:sp>
        <p:nvSpPr>
          <p:cNvPr id="10" name="Content Placeholder 9"/>
          <p:cNvSpPr>
            <a:spLocks noGrp="1"/>
          </p:cNvSpPr>
          <p:nvPr>
            <p:ph sz="quarter" idx="4"/>
          </p:nvPr>
        </p:nvSpPr>
        <p:spPr>
          <a:xfrm>
            <a:off x="6125547" y="1688842"/>
            <a:ext cx="5183188" cy="4500822"/>
          </a:xfrm>
        </p:spPr>
        <p:txBody>
          <a:bodyPr>
            <a:noAutofit/>
          </a:bodyPr>
          <a:lstStyle/>
          <a:p>
            <a:pPr>
              <a:buNone/>
            </a:pPr>
            <a:r>
              <a:rPr lang="en-GB" sz="3200" b="1" i="1" dirty="0" smtClean="0">
                <a:solidFill>
                  <a:schemeClr val="accent1"/>
                </a:solidFill>
                <a:latin typeface="Comic Sans MS" pitchFamily="66" charset="0"/>
              </a:rPr>
              <a:t>	</a:t>
            </a:r>
          </a:p>
          <a:p>
            <a:pPr>
              <a:buNone/>
            </a:pPr>
            <a:r>
              <a:rPr lang="en-GB" sz="3200" b="1" i="1" dirty="0" smtClean="0">
                <a:solidFill>
                  <a:schemeClr val="accent1"/>
                </a:solidFill>
                <a:latin typeface="Comic Sans MS" pitchFamily="66" charset="0"/>
              </a:rPr>
              <a:t>	“Always be humble and gentle. Be patient with each other, making allowance for each other’s faults because of your love.“</a:t>
            </a:r>
          </a:p>
          <a:p>
            <a:pPr>
              <a:buNone/>
            </a:pPr>
            <a:r>
              <a:rPr lang="en-GB" sz="3200" b="1" i="1" dirty="0" smtClean="0">
                <a:solidFill>
                  <a:schemeClr val="accent1"/>
                </a:solidFill>
                <a:latin typeface="Comic Sans MS" pitchFamily="66" charset="0"/>
              </a:rPr>
              <a:t>		</a:t>
            </a:r>
            <a:r>
              <a:rPr lang="en-GB" sz="3200" b="1" dirty="0" smtClean="0">
                <a:solidFill>
                  <a:schemeClr val="accent1"/>
                </a:solidFill>
                <a:latin typeface="Comic Sans MS" pitchFamily="66" charset="0"/>
              </a:rPr>
              <a:t>(Eph.4:2) </a:t>
            </a:r>
            <a:endParaRPr lang="en-GB" sz="3200" b="1" i="1" dirty="0" smtClean="0">
              <a:solidFill>
                <a:schemeClr val="accent1"/>
              </a:solidFill>
              <a:latin typeface="Comic Sans MS" pitchFamily="66" charset="0"/>
            </a:endParaRPr>
          </a:p>
          <a:p>
            <a:pPr>
              <a:buNone/>
            </a:pPr>
            <a:r>
              <a:rPr lang="en-GB" sz="3200" b="1" i="1" dirty="0" smtClean="0">
                <a:solidFill>
                  <a:schemeClr val="accent1"/>
                </a:solidFill>
                <a:latin typeface="Comic Sans MS" pitchFamily="66" charset="0"/>
              </a:rPr>
              <a:t>	</a:t>
            </a:r>
            <a:endParaRPr lang="en-GB" sz="3200" b="1" dirty="0">
              <a:solidFill>
                <a:schemeClr val="accent1"/>
              </a:solidFill>
              <a:latin typeface="Comic Sans MS" pitchFamily="66" charset="0"/>
            </a:endParaRPr>
          </a:p>
        </p:txBody>
      </p:sp>
      <p:pic>
        <p:nvPicPr>
          <p:cNvPr id="8" name="Content Placeholder 7" descr="tolerance.jpeg"/>
          <p:cNvPicPr>
            <a:picLocks noGrp="1" noChangeAspect="1"/>
          </p:cNvPicPr>
          <p:nvPr>
            <p:ph sz="half" idx="2"/>
          </p:nvPr>
        </p:nvPicPr>
        <p:blipFill>
          <a:blip r:embed="rId2" cstate="print"/>
          <a:stretch>
            <a:fillRect/>
          </a:stretch>
        </p:blipFill>
        <p:spPr>
          <a:xfrm>
            <a:off x="839788" y="3057922"/>
            <a:ext cx="5157787" cy="2578894"/>
          </a:xfrm>
        </p:spPr>
      </p:pic>
    </p:spTree>
    <p:extLst>
      <p:ext uri="{BB962C8B-B14F-4D97-AF65-F5344CB8AC3E}">
        <p14:creationId xmlns="" xmlns:p14="http://schemas.microsoft.com/office/powerpoint/2010/main" val="3340633949"/>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FE50A0-C8E3-F96F-B257-21DB621A15EA}"/>
              </a:ext>
            </a:extLst>
          </p:cNvPr>
          <p:cNvSpPr>
            <a:spLocks noGrp="1"/>
          </p:cNvSpPr>
          <p:nvPr>
            <p:ph type="title"/>
          </p:nvPr>
        </p:nvSpPr>
        <p:spPr/>
        <p:txBody>
          <a:bodyPr>
            <a:normAutofit/>
          </a:bodyPr>
          <a:lstStyle/>
          <a:p>
            <a:r>
              <a:rPr lang="en-GB" sz="4800" dirty="0" smtClean="0">
                <a:solidFill>
                  <a:srgbClr val="C00000"/>
                </a:solidFill>
              </a:rPr>
              <a:t>ENCOURAGE EACH OTHER</a:t>
            </a:r>
            <a:endParaRPr lang="en-GB" sz="4800" dirty="0">
              <a:solidFill>
                <a:srgbClr val="C00000"/>
              </a:solidFill>
            </a:endParaRPr>
          </a:p>
        </p:txBody>
      </p:sp>
      <p:sp>
        <p:nvSpPr>
          <p:cNvPr id="4" name="Content Placeholder 3">
            <a:extLst>
              <a:ext uri="{FF2B5EF4-FFF2-40B4-BE49-F238E27FC236}">
                <a16:creationId xmlns="" xmlns:a16="http://schemas.microsoft.com/office/drawing/2014/main" id="{FF915BB6-C0B8-BA0E-68FE-2C6A4931AA46}"/>
              </a:ext>
            </a:extLst>
          </p:cNvPr>
          <p:cNvSpPr>
            <a:spLocks noGrp="1"/>
          </p:cNvSpPr>
          <p:nvPr>
            <p:ph sz="half" idx="2"/>
          </p:nvPr>
        </p:nvSpPr>
        <p:spPr>
          <a:xfrm>
            <a:off x="6172199" y="1825625"/>
            <a:ext cx="5597013" cy="4351338"/>
          </a:xfrm>
        </p:spPr>
        <p:txBody>
          <a:bodyPr>
            <a:noAutofit/>
          </a:bodyPr>
          <a:lstStyle/>
          <a:p>
            <a:pPr marL="0" indent="0">
              <a:buNone/>
            </a:pPr>
            <a:r>
              <a:rPr lang="en-GB" sz="3200" b="1" i="1" dirty="0" smtClean="0">
                <a:latin typeface="Comic Sans MS" pitchFamily="66" charset="0"/>
              </a:rPr>
              <a:t>“Let us think of ways to motivate one another to acts of love and good works. And let us not neglect our meeting together, as some people do, but encourage one another.”</a:t>
            </a:r>
          </a:p>
          <a:p>
            <a:pPr marL="0" indent="0">
              <a:buNone/>
            </a:pPr>
            <a:r>
              <a:rPr lang="en-GB" sz="3200" b="1" i="1" dirty="0" smtClean="0">
                <a:latin typeface="Comic Sans MS" pitchFamily="66" charset="0"/>
              </a:rPr>
              <a:t>	</a:t>
            </a:r>
            <a:r>
              <a:rPr lang="en-GB" sz="3200" b="1" dirty="0" smtClean="0">
                <a:latin typeface="Comic Sans MS" pitchFamily="66" charset="0"/>
              </a:rPr>
              <a:t>(Heb.10:24-25)</a:t>
            </a:r>
            <a:r>
              <a:rPr lang="en-GB" sz="3600" b="1" i="1" dirty="0" smtClean="0">
                <a:latin typeface="Comic Sans MS" pitchFamily="66" charset="0"/>
              </a:rPr>
              <a:t> </a:t>
            </a:r>
            <a:endParaRPr lang="en-GB" sz="3600" b="1" dirty="0">
              <a:solidFill>
                <a:schemeClr val="accent1"/>
              </a:solidFill>
              <a:latin typeface="Comic Sans MS" pitchFamily="66" charset="0"/>
            </a:endParaRPr>
          </a:p>
        </p:txBody>
      </p:sp>
      <p:pic>
        <p:nvPicPr>
          <p:cNvPr id="7" name="Content Placeholder 6" descr="encouragement.jpg"/>
          <p:cNvPicPr>
            <a:picLocks noGrp="1" noChangeAspect="1"/>
          </p:cNvPicPr>
          <p:nvPr>
            <p:ph sz="half" idx="1"/>
          </p:nvPr>
        </p:nvPicPr>
        <p:blipFill>
          <a:blip r:embed="rId3" cstate="print"/>
          <a:stretch>
            <a:fillRect/>
          </a:stretch>
        </p:blipFill>
        <p:spPr>
          <a:xfrm>
            <a:off x="1143000" y="2477294"/>
            <a:ext cx="4572000" cy="3048000"/>
          </a:xfrm>
        </p:spPr>
      </p:pic>
    </p:spTree>
    <p:extLst>
      <p:ext uri="{BB962C8B-B14F-4D97-AF65-F5344CB8AC3E}">
        <p14:creationId xmlns="" xmlns:p14="http://schemas.microsoft.com/office/powerpoint/2010/main" val="1736107248"/>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0709712-2D06-9535-ADCA-25ADF799C883}"/>
              </a:ext>
            </a:extLst>
          </p:cNvPr>
          <p:cNvSpPr>
            <a:spLocks noGrp="1"/>
          </p:cNvSpPr>
          <p:nvPr>
            <p:ph sz="half" idx="1"/>
          </p:nvPr>
        </p:nvSpPr>
        <p:spPr>
          <a:xfrm>
            <a:off x="699796" y="905069"/>
            <a:ext cx="10646228" cy="5271894"/>
          </a:xfrm>
        </p:spPr>
        <p:txBody>
          <a:bodyPr>
            <a:noAutofit/>
          </a:bodyPr>
          <a:lstStyle/>
          <a:p>
            <a:pPr marL="0" indent="0">
              <a:buNone/>
            </a:pPr>
            <a:r>
              <a:rPr lang="en-GB" sz="3600" dirty="0" smtClean="0">
                <a:solidFill>
                  <a:schemeClr val="accent1"/>
                </a:solidFill>
                <a:latin typeface="Comic Sans MS" pitchFamily="66" charset="0"/>
              </a:rPr>
              <a:t>In truth we all fail to reach other people's expectations of us at some time or another. If we choose to be judgemental and unforgiving in our attitude to others, then we shouldn't be surprised when others treat us in the same way.</a:t>
            </a:r>
          </a:p>
          <a:p>
            <a:pPr marL="0" indent="0">
              <a:buNone/>
            </a:pPr>
            <a:r>
              <a:rPr lang="en-GB" sz="3600" dirty="0" smtClean="0">
                <a:solidFill>
                  <a:srgbClr val="FF0000"/>
                </a:solidFill>
                <a:latin typeface="Comic Sans MS" pitchFamily="66" charset="0"/>
              </a:rPr>
              <a:t>“</a:t>
            </a:r>
            <a:r>
              <a:rPr lang="en-GB" sz="3600" i="1" dirty="0" smtClean="0">
                <a:solidFill>
                  <a:srgbClr val="FF0000"/>
                </a:solidFill>
                <a:latin typeface="Comic Sans MS" pitchFamily="66" charset="0"/>
              </a:rPr>
              <a:t>you will be treated as you treat others. The standard you use in judging is the standard by which you will be judged.“</a:t>
            </a:r>
          </a:p>
          <a:p>
            <a:pPr marL="0" indent="0">
              <a:buNone/>
            </a:pPr>
            <a:r>
              <a:rPr lang="en-GB" sz="3600" i="1" dirty="0" smtClean="0">
                <a:solidFill>
                  <a:schemeClr val="tx2"/>
                </a:solidFill>
                <a:latin typeface="Comic Sans MS" pitchFamily="66" charset="0"/>
              </a:rPr>
              <a:t>		</a:t>
            </a:r>
            <a:r>
              <a:rPr lang="en-GB" sz="3600" dirty="0" smtClean="0">
                <a:solidFill>
                  <a:schemeClr val="tx2"/>
                </a:solidFill>
                <a:latin typeface="Comic Sans MS" pitchFamily="66" charset="0"/>
              </a:rPr>
              <a:t>(Jesus in Matt.7:2) </a:t>
            </a:r>
            <a:endParaRPr lang="en-GB" sz="3600" b="1" dirty="0">
              <a:solidFill>
                <a:schemeClr val="tx2"/>
              </a:solidFill>
              <a:latin typeface="Comic Sans MS" pitchFamily="66" charset="0"/>
            </a:endParaRPr>
          </a:p>
        </p:txBody>
      </p:sp>
    </p:spTree>
    <p:extLst>
      <p:ext uri="{BB962C8B-B14F-4D97-AF65-F5344CB8AC3E}">
        <p14:creationId xmlns="" xmlns:p14="http://schemas.microsoft.com/office/powerpoint/2010/main" val="646196326"/>
      </p:ext>
    </p:extLst>
  </p:cSld>
  <p:clrMapOvr>
    <a:masterClrMapping/>
  </p:clrMapOvr>
  <p:transition>
    <p:fade thruBlk="1"/>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250</Words>
  <Application>Microsoft Office PowerPoint</Application>
  <PresentationFormat>Custom</PresentationFormat>
  <Paragraphs>55</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GROWING A HEALTHY CHURCH</vt:lpstr>
      <vt:lpstr>Slide 2</vt:lpstr>
      <vt:lpstr>Slide 3</vt:lpstr>
      <vt:lpstr>Slide 4</vt:lpstr>
      <vt:lpstr>LOVE EACH OTHER</vt:lpstr>
      <vt:lpstr>LOVE EACH OTHER</vt:lpstr>
      <vt:lpstr>LOVE EACH OTHER</vt:lpstr>
      <vt:lpstr>ENCOURAGE EACH OTHER</vt:lpstr>
      <vt:lpstr>Slide 9</vt:lpstr>
      <vt:lpstr>PRAY FOR EACH OTHER</vt:lpstr>
      <vt:lpstr>INSTRUCT EACH OTHER</vt:lpstr>
      <vt:lpstr>BUILD EACH OTHER UP</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GROWING A HEALTHY CHURCH</dc:title>
  <dc:creator>Bill Slack</dc:creator>
  <cp:lastModifiedBy>William Slack</cp:lastModifiedBy>
  <cp:revision>17</cp:revision>
  <dcterms:created xsi:type="dcterms:W3CDTF">2025-06-16T13:35:57Z</dcterms:created>
  <dcterms:modified xsi:type="dcterms:W3CDTF">2025-06-30T15:02:02Z</dcterms:modified>
</cp:coreProperties>
</file>